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2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1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78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2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37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18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71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3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4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88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9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4457-BFD7-4416-A73E-8889B3F8A024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F83E-62AD-4443-9BB9-AFB031B295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6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0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2024-02-19T14:46:14Z</dcterms:created>
  <dcterms:modified xsi:type="dcterms:W3CDTF">2024-02-19T15:26:18Z</dcterms:modified>
</cp:coreProperties>
</file>